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026" y="1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4F57-B62D-4516-A29F-77C0580B2DEE}" type="datetimeFigureOut">
              <a:rPr lang="es-ES" smtClean="0"/>
              <a:pPr/>
              <a:t>24/01/2023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A902-7F92-40AD-8ACD-D85E0A64C1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4F57-B62D-4516-A29F-77C0580B2DEE}" type="datetimeFigureOut">
              <a:rPr lang="es-ES" smtClean="0"/>
              <a:pPr/>
              <a:t>24/01/2023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A902-7F92-40AD-8ACD-D85E0A64C1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4F57-B62D-4516-A29F-77C0580B2DEE}" type="datetimeFigureOut">
              <a:rPr lang="es-ES" smtClean="0"/>
              <a:pPr/>
              <a:t>24/01/2023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A902-7F92-40AD-8ACD-D85E0A64C1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4F57-B62D-4516-A29F-77C0580B2DEE}" type="datetimeFigureOut">
              <a:rPr lang="es-ES" smtClean="0"/>
              <a:pPr/>
              <a:t>24/01/2023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A902-7F92-40AD-8ACD-D85E0A64C1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4F57-B62D-4516-A29F-77C0580B2DEE}" type="datetimeFigureOut">
              <a:rPr lang="es-ES" smtClean="0"/>
              <a:pPr/>
              <a:t>24/01/2023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A902-7F92-40AD-8ACD-D85E0A64C1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4F57-B62D-4516-A29F-77C0580B2DEE}" type="datetimeFigureOut">
              <a:rPr lang="es-ES" smtClean="0"/>
              <a:pPr/>
              <a:t>24/01/2023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A902-7F92-40AD-8ACD-D85E0A64C1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4F57-B62D-4516-A29F-77C0580B2DEE}" type="datetimeFigureOut">
              <a:rPr lang="es-ES" smtClean="0"/>
              <a:pPr/>
              <a:t>24/01/2023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A902-7F92-40AD-8ACD-D85E0A64C1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4F57-B62D-4516-A29F-77C0580B2DEE}" type="datetimeFigureOut">
              <a:rPr lang="es-ES" smtClean="0"/>
              <a:pPr/>
              <a:t>24/01/2023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A902-7F92-40AD-8ACD-D85E0A64C1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4F57-B62D-4516-A29F-77C0580B2DEE}" type="datetimeFigureOut">
              <a:rPr lang="es-ES" smtClean="0"/>
              <a:pPr/>
              <a:t>24/01/2023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A902-7F92-40AD-8ACD-D85E0A64C1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4F57-B62D-4516-A29F-77C0580B2DEE}" type="datetimeFigureOut">
              <a:rPr lang="es-ES" smtClean="0"/>
              <a:pPr/>
              <a:t>24/01/2023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A902-7F92-40AD-8ACD-D85E0A64C1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F4F57-B62D-4516-A29F-77C0580B2DEE}" type="datetimeFigureOut">
              <a:rPr lang="es-ES" smtClean="0"/>
              <a:pPr/>
              <a:t>24/01/2023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FA902-7F92-40AD-8ACD-D85E0A64C1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F4F57-B62D-4516-A29F-77C0580B2DEE}" type="datetimeFigureOut">
              <a:rPr lang="es-ES" smtClean="0"/>
              <a:pPr/>
              <a:t>24/01/2023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FA902-7F92-40AD-8ACD-D85E0A64C11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amina1-iom haatzm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61" y="0"/>
            <a:ext cx="96940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amina10-iom haatzm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61" y="0"/>
            <a:ext cx="96940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amina11-iom haatzm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61" y="0"/>
            <a:ext cx="96940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amina2-iom haatzm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61" y="0"/>
            <a:ext cx="96940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amina3-iom haatzm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61" y="0"/>
            <a:ext cx="96940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amina4-iom haatzm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61" y="0"/>
            <a:ext cx="96940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amina5-iom haatzm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61" y="0"/>
            <a:ext cx="96940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amina6-iom haatzm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61" y="0"/>
            <a:ext cx="96940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amina7-iom haatzm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61" y="0"/>
            <a:ext cx="96940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amina8-iom haatzm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61" y="0"/>
            <a:ext cx="969407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amina9-iom haatzma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61" y="0"/>
            <a:ext cx="9694077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A4 (210 x 297 mm)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Master1</dc:creator>
  <cp:lastModifiedBy>Karina Korob</cp:lastModifiedBy>
  <cp:revision>3</cp:revision>
  <dcterms:created xsi:type="dcterms:W3CDTF">2018-02-07T04:31:23Z</dcterms:created>
  <dcterms:modified xsi:type="dcterms:W3CDTF">2023-01-24T18:08:11Z</dcterms:modified>
</cp:coreProperties>
</file>